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13" r:id="rId6"/>
    <p:sldId id="312" r:id="rId7"/>
    <p:sldId id="301" r:id="rId8"/>
    <p:sldId id="310" r:id="rId9"/>
    <p:sldId id="314" r:id="rId10"/>
    <p:sldId id="305" r:id="rId11"/>
    <p:sldId id="311" r:id="rId12"/>
    <p:sldId id="304" r:id="rId13"/>
    <p:sldId id="257" r:id="rId14"/>
  </p:sldIdLst>
  <p:sldSz cx="12192000" cy="6858000"/>
  <p:notesSz cx="6858000" cy="9144000"/>
  <p:embeddedFontLst>
    <p:embeddedFont>
      <p:font typeface="Noto Sans KR Medium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C7C7"/>
    <a:srgbClr val="1E1E1E"/>
    <a:srgbClr val="DFE5E5"/>
    <a:srgbClr val="E5EBF7"/>
    <a:srgbClr val="F4ECF3"/>
    <a:srgbClr val="E8ECEC"/>
    <a:srgbClr val="E6DEE6"/>
    <a:srgbClr val="CDD6D5"/>
    <a:srgbClr val="FAF0F8"/>
    <a:srgbClr val="F1D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9" autoAdjust="0"/>
    <p:restoredTop sz="94714" autoAdjust="0"/>
  </p:normalViewPr>
  <p:slideViewPr>
    <p:cSldViewPr snapToGrid="0">
      <p:cViewPr varScale="1">
        <p:scale>
          <a:sx n="89" d="100"/>
          <a:sy n="89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1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2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1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653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76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66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55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6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74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91EAF-23D4-431B-8120-1B92CC6295EE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4C3E8-8D8C-4478-AF14-3CD5F9186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81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43254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87186" y="3611160"/>
            <a:ext cx="6159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KDT2</a:t>
            </a:r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</a:t>
            </a:r>
            <a:r>
              <a:rPr lang="en-US" altLang="ko-KR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_A-TEAM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86590" y="619702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정동열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연아람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안병길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백채린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1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830" y="461835"/>
            <a:ext cx="3206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DATABASE </a:t>
            </a:r>
            <a:r>
              <a:rPr lang="ko-KR" altLang="en-US" sz="3200" b="1" dirty="0" smtClean="0">
                <a:solidFill>
                  <a:schemeClr val="bg1">
                    <a:lumMod val="8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구성</a:t>
            </a:r>
            <a:endParaRPr lang="ko-KR" altLang="en-US" sz="3200" b="1" dirty="0">
              <a:solidFill>
                <a:schemeClr val="bg1">
                  <a:lumMod val="8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9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2" t="499" r="281" b="264"/>
          <a:stretch/>
        </p:blipFill>
        <p:spPr>
          <a:xfrm>
            <a:off x="1289049" y="755651"/>
            <a:ext cx="9594851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43254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174579" y="3644489"/>
            <a:ext cx="8741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프로젝트 후기</a:t>
            </a:r>
            <a:endParaRPr lang="en-US" altLang="ko-KR" sz="48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DD6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94797" y="2644170"/>
            <a:ext cx="5802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감사합니다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4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94884" y="293077"/>
            <a:ext cx="30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CONTENTS</a:t>
            </a:r>
            <a:endParaRPr lang="ko-KR" alt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29568" y="2873740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쇼핑몰 소개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4619" y="2873740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기능 소개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7109" y="287374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조직계획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97441" y="2873740"/>
            <a:ext cx="1598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데이터베이스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532725" y="1671948"/>
            <a:ext cx="614271" cy="681371"/>
            <a:chOff x="1617785" y="1307449"/>
            <a:chExt cx="614271" cy="681371"/>
          </a:xfrm>
        </p:grpSpPr>
        <p:sp>
          <p:nvSpPr>
            <p:cNvPr id="3" name="TextBox 2"/>
            <p:cNvSpPr txBox="1"/>
            <p:nvPr/>
          </p:nvSpPr>
          <p:spPr>
            <a:xfrm>
              <a:off x="1617785" y="1307449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Medium" panose="020B0600000101010101" charset="-127"/>
                  <a:ea typeface="Noto Sans KR Medium" panose="020B0600000101010101" charset="-127"/>
                </a:rPr>
                <a:t>01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650600" y="1988820"/>
              <a:ext cx="548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3599156" y="1671948"/>
            <a:ext cx="614271" cy="681371"/>
            <a:chOff x="1617785" y="1307449"/>
            <a:chExt cx="614271" cy="681371"/>
          </a:xfrm>
        </p:grpSpPr>
        <p:sp>
          <p:nvSpPr>
            <p:cNvPr id="29" name="TextBox 28"/>
            <p:cNvSpPr txBox="1"/>
            <p:nvPr/>
          </p:nvSpPr>
          <p:spPr>
            <a:xfrm>
              <a:off x="1617785" y="1307449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Medium" panose="020B0600000101010101" charset="-127"/>
                  <a:ea typeface="Noto Sans KR Medium" panose="020B0600000101010101" charset="-127"/>
                </a:rPr>
                <a:t>02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1650600" y="1988820"/>
              <a:ext cx="548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7732018" y="1671948"/>
            <a:ext cx="614271" cy="681371"/>
            <a:chOff x="1617785" y="1307449"/>
            <a:chExt cx="614271" cy="681371"/>
          </a:xfrm>
        </p:grpSpPr>
        <p:sp>
          <p:nvSpPr>
            <p:cNvPr id="32" name="TextBox 31"/>
            <p:cNvSpPr txBox="1"/>
            <p:nvPr/>
          </p:nvSpPr>
          <p:spPr>
            <a:xfrm>
              <a:off x="1617785" y="1307449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Medium" panose="020B0600000101010101" charset="-127"/>
                  <a:ea typeface="Noto Sans KR Medium" panose="020B0600000101010101" charset="-127"/>
                </a:rPr>
                <a:t>04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650600" y="1988820"/>
              <a:ext cx="548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5665586" y="1658693"/>
            <a:ext cx="614271" cy="681371"/>
            <a:chOff x="1617785" y="1307449"/>
            <a:chExt cx="614271" cy="681371"/>
          </a:xfrm>
        </p:grpSpPr>
        <p:sp>
          <p:nvSpPr>
            <p:cNvPr id="35" name="TextBox 34"/>
            <p:cNvSpPr txBox="1"/>
            <p:nvPr/>
          </p:nvSpPr>
          <p:spPr>
            <a:xfrm>
              <a:off x="1617785" y="1307449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Medium" panose="020B0600000101010101" charset="-127"/>
                  <a:ea typeface="Noto Sans KR Medium" panose="020B0600000101010101" charset="-127"/>
                </a:rPr>
                <a:t>03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1650600" y="1988820"/>
              <a:ext cx="548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9798450" y="1671948"/>
            <a:ext cx="614271" cy="681371"/>
            <a:chOff x="1617785" y="1307449"/>
            <a:chExt cx="614271" cy="681371"/>
          </a:xfrm>
        </p:grpSpPr>
        <p:sp>
          <p:nvSpPr>
            <p:cNvPr id="38" name="TextBox 37"/>
            <p:cNvSpPr txBox="1"/>
            <p:nvPr/>
          </p:nvSpPr>
          <p:spPr>
            <a:xfrm>
              <a:off x="1617785" y="1307449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Medium" panose="020B0600000101010101" charset="-127"/>
                  <a:ea typeface="Noto Sans KR Medium" panose="020B0600000101010101" charset="-127"/>
                </a:rPr>
                <a:t>05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1650600" y="1988820"/>
              <a:ext cx="548640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1364863" y="4700003"/>
            <a:ext cx="941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아이템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선정이유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28627" y="4700003"/>
            <a:ext cx="1176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페이지 소개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및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기능리스트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74437" y="4700003"/>
            <a:ext cx="9412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팀원소개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개발환경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사이트맵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08236" y="4700003"/>
            <a:ext cx="11769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구성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테이블 명세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1835505" y="3543844"/>
            <a:ext cx="0" cy="616944"/>
          </a:xfrm>
          <a:prstGeom prst="line">
            <a:avLst/>
          </a:prstGeom>
          <a:ln w="28575">
            <a:solidFill>
              <a:srgbClr val="C7C7C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017090" y="3543844"/>
            <a:ext cx="0" cy="616944"/>
          </a:xfrm>
          <a:prstGeom prst="line">
            <a:avLst/>
          </a:prstGeom>
          <a:ln w="28575">
            <a:solidFill>
              <a:srgbClr val="C7C7C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940724" y="3543844"/>
            <a:ext cx="0" cy="616944"/>
          </a:xfrm>
          <a:prstGeom prst="line">
            <a:avLst/>
          </a:prstGeom>
          <a:ln w="28575">
            <a:solidFill>
              <a:srgbClr val="C7C7C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8096699" y="3543844"/>
            <a:ext cx="0" cy="616944"/>
          </a:xfrm>
          <a:prstGeom prst="line">
            <a:avLst/>
          </a:prstGeom>
          <a:ln w="28575">
            <a:solidFill>
              <a:srgbClr val="C7C7C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06327" y="2873740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프로젝트 후기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12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688" y="408389"/>
            <a:ext cx="1473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ITEM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74" y="1882201"/>
            <a:ext cx="3093598" cy="30935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8443" y="246777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PERFUME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향수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33012" y="4062202"/>
            <a:ext cx="598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"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향수 쇼핑몰에서 찾는 완벽한 향기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당신을 위한 특별한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선택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"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3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829" y="461835"/>
            <a:ext cx="189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선정이유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47772" y="2072551"/>
            <a:ext cx="90669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비대면 시대에서 대면 시대로 전환됨에 따라 사람들의 외모에 대한 관심도 상승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성형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내원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 고객 수 전년에 비해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20%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증가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화장품의 전체 매출도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32.8%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상승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    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특히 색조 화장품 매출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65.1%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증가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외모에 대한 관심이 더욱 높아진 것으로 확인됨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실제로 향수 매출액은 전년대비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28.1%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증가</a:t>
            </a:r>
            <a:endParaRPr lang="en-US" altLang="ko-K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화려한 이미지가 아닌 최대한 단순하고 심플한 디자인으로 구성하여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    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소비자로 하여금 사치품이 아닌 합리적 구매임을 유도</a:t>
            </a:r>
          </a:p>
          <a:p>
            <a:pPr>
              <a:lnSpc>
                <a:spcPct val="200000"/>
              </a:lnSpc>
            </a:pP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19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0" t="18295" r="60578" b="56588"/>
          <a:stretch/>
        </p:blipFill>
        <p:spPr>
          <a:xfrm>
            <a:off x="1260394" y="1488933"/>
            <a:ext cx="1722475" cy="17224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t="18294" r="80109" b="56434"/>
          <a:stretch/>
        </p:blipFill>
        <p:spPr>
          <a:xfrm>
            <a:off x="9301231" y="1488933"/>
            <a:ext cx="1722475" cy="17331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8" t="55814" r="22336" b="18759"/>
          <a:stretch/>
        </p:blipFill>
        <p:spPr>
          <a:xfrm>
            <a:off x="6613864" y="1499565"/>
            <a:ext cx="1733107" cy="1743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3700" y="3499041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백채린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0435" y="3499040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안병길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44537" y="3499039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정동열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0306" y="4270424"/>
            <a:ext cx="14542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관리자페이지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SQL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쿼리문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Spring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결제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API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연동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71902" y="4270424"/>
            <a:ext cx="12426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마이페이지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로그인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회원가입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React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CSS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PPT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제작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8" t="55969" r="60679" b="19070"/>
          <a:stretch/>
        </p:blipFill>
        <p:spPr>
          <a:xfrm>
            <a:off x="3937129" y="1499565"/>
            <a:ext cx="1722475" cy="17118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62486" y="3499040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연아람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7296" y="4270424"/>
            <a:ext cx="1031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메인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ABOUT</a:t>
            </a:r>
          </a:p>
          <a:p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사이드바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DB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설계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51393" y="4237217"/>
            <a:ext cx="12939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PRODUCT</a:t>
            </a: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아이템 상세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장바구니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게시판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React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CSS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830" y="461835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팀원소개</a:t>
            </a:r>
            <a:r>
              <a:rPr lang="ko-KR" altLang="en-US" sz="3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및 업무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019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830" y="461835"/>
            <a:ext cx="1890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개발환경</a:t>
            </a:r>
            <a:endParaRPr lang="ko-KR" alt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35045" y="3095098"/>
            <a:ext cx="1980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소스코드 작성 도구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IntelliJ – IDEA</a:t>
            </a: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Eclipse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5045" y="4315498"/>
            <a:ext cx="2082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형상 관리 및 협업 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Slack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9904" y="3088741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프로그래밍 언어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9904" y="4886579"/>
            <a:ext cx="201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Framwork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jQuery,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Bootstrap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2239" y="3037403"/>
            <a:ext cx="2074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프로그래밍 언어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Java, JSP, servlet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82239" y="3972261"/>
            <a:ext cx="201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Framwork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Spring,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MyBatis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82239" y="4894616"/>
            <a:ext cx="2037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Web Server</a:t>
            </a:r>
          </a:p>
          <a:p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Apche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tomcat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9.0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04192" y="3039458"/>
            <a:ext cx="1244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Database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9904" y="2134876"/>
            <a:ext cx="1760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Frontend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82239" y="2129462"/>
            <a:ext cx="1668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Backend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5045" y="2129462"/>
            <a:ext cx="92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Tool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627203" y="1591631"/>
            <a:ext cx="0" cy="413606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096961" y="1591631"/>
            <a:ext cx="0" cy="413606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9904" y="4070032"/>
            <a:ext cx="751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Lib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Noto Sans KR Medium" panose="020B0600000101010101" charset="-127"/>
              </a:rPr>
              <a:t>React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Noto Sans KR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15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03" y="519448"/>
            <a:ext cx="9058275" cy="5991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608" y="41940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SITEMAP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378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830" y="461835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기능리스트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4" t="794" r="287" b="514"/>
          <a:stretch/>
        </p:blipFill>
        <p:spPr>
          <a:xfrm>
            <a:off x="967685" y="1258645"/>
            <a:ext cx="10403148" cy="49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830" y="461835"/>
            <a:ext cx="96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101010101" charset="-127"/>
                <a:ea typeface="Noto Sans KR Medium" panose="020B0600000101010101" charset="-127"/>
              </a:rPr>
              <a:t>결제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Noto Sans KR Medium" panose="020B0600000101010101" charset="-127"/>
              <a:ea typeface="Noto Sans KR Medium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r="217" b="5726"/>
          <a:stretch/>
        </p:blipFill>
        <p:spPr>
          <a:xfrm>
            <a:off x="846089" y="1046608"/>
            <a:ext cx="2928522" cy="54717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" r="216" b="5726"/>
          <a:stretch/>
        </p:blipFill>
        <p:spPr>
          <a:xfrm>
            <a:off x="4573774" y="1046607"/>
            <a:ext cx="2897641" cy="54717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8" r="547" b="5255"/>
          <a:stretch/>
        </p:blipFill>
        <p:spPr>
          <a:xfrm>
            <a:off x="8270578" y="1046607"/>
            <a:ext cx="2893108" cy="547178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3905026" y="3453205"/>
            <a:ext cx="484094" cy="32929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7656069" y="3453205"/>
            <a:ext cx="484094" cy="32929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863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209</Words>
  <Application>Microsoft Office PowerPoint</Application>
  <PresentationFormat>와이드스크린</PresentationFormat>
  <Paragraphs>88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Noto Sans KR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110</cp:revision>
  <dcterms:created xsi:type="dcterms:W3CDTF">2023-01-02T07:50:52Z</dcterms:created>
  <dcterms:modified xsi:type="dcterms:W3CDTF">2023-06-30T01:10:26Z</dcterms:modified>
</cp:coreProperties>
</file>